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4" r:id="rId11"/>
    <p:sldId id="265" r:id="rId12"/>
    <p:sldId id="279" r:id="rId13"/>
    <p:sldId id="285" r:id="rId14"/>
    <p:sldId id="266" r:id="rId15"/>
    <p:sldId id="267" r:id="rId16"/>
    <p:sldId id="268" r:id="rId17"/>
    <p:sldId id="269" r:id="rId18"/>
    <p:sldId id="289" r:id="rId19"/>
    <p:sldId id="304" r:id="rId20"/>
    <p:sldId id="306" r:id="rId21"/>
    <p:sldId id="307" r:id="rId22"/>
    <p:sldId id="270" r:id="rId23"/>
    <p:sldId id="309" r:id="rId24"/>
    <p:sldId id="271" r:id="rId25"/>
    <p:sldId id="272" r:id="rId26"/>
    <p:sldId id="310" r:id="rId27"/>
    <p:sldId id="274" r:id="rId28"/>
    <p:sldId id="273" r:id="rId2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197438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95350"/>
            <a:ext cx="8282329" cy="3101406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Verdana"/>
                <a:cs typeface="Verdana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Verdana"/>
                <a:cs typeface="Verdana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Verdana"/>
                <a:cs typeface="Verdana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Verdana"/>
                <a:cs typeface="Verdana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Verdana"/>
                <a:cs typeface="Verdana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Verdana"/>
                <a:cs typeface="Verdana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Verdana"/>
                <a:cs typeface="Verdana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Verdana"/>
              <a:cs typeface="Verdana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Aishwarya </a:t>
            </a:r>
            <a:r>
              <a:rPr lang="en-IN" b="1" spc="-70" dirty="0" err="1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Methe</a:t>
            </a:r>
            <a:endParaRPr lang="en-IN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1227-A34D-12D1-9A35-99058C8F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60" y="1027994"/>
            <a:ext cx="7347940" cy="35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/>
          <a:lstStyle/>
          <a:p>
            <a:r>
              <a:rPr lang="en-IN" sz="3200" dirty="0"/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3DEA98-CD71-B50F-DBFA-970FBABEB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06048"/>
            <a:ext cx="5562600" cy="38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Clusters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E30B2-5187-C98C-E88A-EE5460EA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825657"/>
            <a:ext cx="8310563" cy="34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CC980-F406-6A4D-0978-CAC055BB20D6}"/>
              </a:ext>
            </a:extLst>
          </p:cNvPr>
          <p:cNvSpPr txBox="1"/>
          <p:nvPr/>
        </p:nvSpPr>
        <p:spPr>
          <a:xfrm>
            <a:off x="1447800" y="431784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cluster 0 has the highest number of datapoints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91440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Data</a:t>
            </a:r>
            <a:r>
              <a:rPr sz="3200" spc="-50" dirty="0"/>
              <a:t> </a:t>
            </a:r>
            <a:r>
              <a:rPr sz="32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Flexible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/>
          <a:lstStyle/>
          <a:p>
            <a:r>
              <a:rPr lang="en-IN" sz="3600" spc="-10" dirty="0"/>
              <a:t>Data</a:t>
            </a:r>
            <a:r>
              <a:rPr lang="en-IN" sz="3600" spc="-50" dirty="0"/>
              <a:t> </a:t>
            </a:r>
            <a:r>
              <a:rPr lang="en-IN" sz="3600" spc="-10" dirty="0"/>
              <a:t>Description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47800" y="15161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1677</Words>
  <Application>Microsoft Office PowerPoint</Application>
  <PresentationFormat>On-screen Show (16:9)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Roboto</vt:lpstr>
      <vt:lpstr>Times New Roman</vt:lpstr>
      <vt:lpstr>Verdana</vt:lpstr>
      <vt:lpstr>Wingdings</vt:lpstr>
      <vt:lpstr>Office Theme</vt:lpstr>
      <vt:lpstr>Capstone Project-4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AISHWARYA METHE</cp:lastModifiedBy>
  <cp:revision>7</cp:revision>
  <dcterms:created xsi:type="dcterms:W3CDTF">2022-04-02T13:43:54Z</dcterms:created>
  <dcterms:modified xsi:type="dcterms:W3CDTF">2022-09-01T11:08:15Z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